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4" r:id="rId13"/>
  </p:sldMasterIdLst>
  <p:notesMasterIdLst>
    <p:notesMasterId r:id="rId15"/>
  </p:notesMasterIdLst>
  <p:sldIdLst>
    <p:sldId id="281" r:id="rId17"/>
    <p:sldId id="258" r:id="rId18"/>
    <p:sldId id="259" r:id="rId20"/>
    <p:sldId id="280" r:id="rId22"/>
    <p:sldId id="267" r:id="rId24"/>
    <p:sldId id="266" r:id="rId25"/>
    <p:sldId id="268" r:id="rId26"/>
    <p:sldId id="269" r:id="rId27"/>
    <p:sldId id="270" r:id="rId28"/>
    <p:sldId id="271" r:id="rId29"/>
    <p:sldId id="272" r:id="rId30"/>
    <p:sldId id="275" r:id="rId31"/>
    <p:sldId id="273" r:id="rId32"/>
    <p:sldId id="277" r:id="rId33"/>
    <p:sldId id="278" r:id="rId34"/>
    <p:sldId id="279" r:id="rId35"/>
    <p:sldId id="274" r:id="rId36"/>
    <p:sldId id="26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4391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20034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1022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lvl="1"/>
            <a:r>
              <a:rPr/>
              <a:t>둘째 수준</a:t>
            </a:r>
            <a:endParaRPr lang="ko-KR" altLang="en-US"/>
          </a:p>
          <a:p>
            <a:pPr marL="0" indent="0" rtl="0" lvl="2"/>
            <a:r>
              <a:rPr/>
              <a:t>셋째 수준</a:t>
            </a:r>
            <a:endParaRPr lang="ko-KR" altLang="en-US"/>
          </a:p>
          <a:p>
            <a:pPr marL="0" indent="0" rtl="0" lvl="3"/>
            <a:r>
              <a:rPr/>
              <a:t>넷째 수준</a:t>
            </a:r>
            <a:endParaRPr lang="ko-KR" altLang="en-US"/>
          </a:p>
          <a:p>
            <a:pPr marL="0" indent="0" rtl="0" lvl="4"/>
            <a:r>
              <a:rPr/>
              <a:t>다섯째 수준</a:t>
            </a:r>
            <a:endParaRPr lang="ko-KR" altLang="en-US"/>
          </a:p>
        </p:txBody>
      </p:sp>
      <p:sp>
        <p:nvSpPr>
          <p:cNvPr id="66" name="머리글 갤체 틀 3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7" name="바닥글 개체 틀 4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8" name="날짜 개체 틀 5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3/5/2021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9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 hasCustomPrompt="1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rtl="0"/>
            <a:r>
              <a:rPr lang="ko-KR"/>
              <a:t>주차공간 공유 프로젝트 ‘어따세워’를 기획한 뚜벅이들 입니다. 저희팀은 김나예 김보라 박은지 정지희 그리고 홍지은으로 구성되었습니다. 주차 문제 해결을 목표로 프로젝트를 기획했는데 공교롭게도 운전초보들이라. </a:t>
            </a:r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 hasCustomPrompt="1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rtl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 hasCustomPrompt="1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rtl="0"/>
            <a:r>
              <a:rPr lang="ko-KR"/>
              <a:t>최근 도심의 주차문제로 인해 이웃간 갈등이나 소음문제가 심각해졌습니다.</a:t>
            </a:r>
            <a:endParaRPr lang="ko-KR" altLang="en-US"/>
          </a:p>
          <a:p>
            <a:pPr marL="0" indent="0" rtl="0"/>
            <a:r>
              <a:rPr lang="ko-KR"/>
              <a:t>출근이나 여행등으로 일정시간 쓰지않는 주차공간을 공유하여 해결할 수 있다고 생각했습니다</a:t>
            </a:r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 hasCustomPrompt="1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rtl="0"/>
            <a:r>
              <a:rPr lang="ko-KR"/>
              <a:t>그래서 저희는 주차문제가 가장 심각한 서울을 기반으로한 실시간 주차공유 서비스를 제작하고자 합니다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r>
              <a:rPr lang="ko-KR"/>
              <a:t>2,3항목 - 기존앱의 자유도를 높이고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r>
              <a:rPr lang="ko-KR"/>
              <a:t>웹과 모바일 브라우저에서 구동하여 접근성을 높이는게 목표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r>
              <a:rPr lang="ko-KR"/>
              <a:t>궁극적으로 주차문제 해결하면서 사용자가 부가수익도 창출할 수 있는 플랫폼</a:t>
            </a:r>
            <a:endParaRPr lang="ko-KR" altLang="en-US"/>
          </a:p>
          <a:p>
            <a:pPr marL="0" indent="0" rtl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rtl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5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5" Type="http://schemas.openxmlformats.org/officeDocument/2006/relationships/notesSlide" Target="../notesSlides/notesSlide1.xml"></Relationship><Relationship Id="rId6" Type="http://schemas.openxmlformats.org/officeDocument/2006/relationships/slideLayout" Target="../slideLayouts/slideLayout2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1" Type="http://schemas.openxmlformats.org/officeDocument/2006/relationships/slideLayout" Target="../slideLayouts/slideLayout2.xml"></Relationship><Relationship Id="rId3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6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2.png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image" Target="../media/image2.png"></Relationship><Relationship Id="rId4" Type="http://schemas.openxmlformats.org/officeDocument/2006/relationships/notesSlide" Target="../notesSlides/notesSlide5.xml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426085" y="-5969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4400" b="1">
                <a:solidFill>
                  <a:srgbClr val="FFFFFF"/>
                </a:solidFill>
                <a:latin typeface="함초롬돋움" charset="0"/>
                <a:ea typeface="함초롬돋움" charset="0"/>
                <a:cs typeface="+mj-cs"/>
              </a:rPr>
              <a:t>어따세워</a:t>
            </a:r>
            <a:r>
              <a:rPr lang="en-US" altLang="ko-KR" sz="4400" b="1">
                <a:solidFill>
                  <a:srgbClr val="FFFFFF"/>
                </a:solidFill>
                <a:latin typeface="함초롬돋움" charset="0"/>
                <a:ea typeface="함초롬돋움" charset="0"/>
                <a:cs typeface="+mj-cs"/>
              </a:rPr>
              <a:t>?</a:t>
            </a:r>
            <a:endParaRPr lang="ko-KR" altLang="en-US" sz="4400" b="1">
              <a:solidFill>
                <a:srgbClr val="FFFFFF"/>
              </a:solidFill>
              <a:latin typeface="함초롬돋움" charset="0"/>
              <a:ea typeface="함초롬돋움" charset="0"/>
              <a:cs typeface="+mj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633BE6-B478-473A-8ABD-688C95B0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r="2592" b="-1"/>
          <a:stretch/>
        </p:blipFill>
        <p:spPr>
          <a:xfrm>
            <a:off x="-3175" y="1226820"/>
            <a:ext cx="12192000" cy="5654040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 rot="0">
            <a:off x="419735" y="4530725"/>
            <a:ext cx="4615180" cy="4851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ko-KR" altLang="en-US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팀</a:t>
            </a:r>
            <a:r>
              <a:rPr lang="ko-KR" altLang="en-US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 </a:t>
            </a:r>
            <a:r>
              <a:rPr lang="ko-KR" altLang="en-US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명</a:t>
            </a:r>
            <a:r>
              <a:rPr lang="ko-KR" altLang="en-US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: </a:t>
            </a:r>
            <a:r>
              <a:rPr lang="ko-KR" altLang="en-US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뚜벅이들</a:t>
            </a:r>
            <a:r>
              <a:rPr lang="en-US" altLang="ko-KR" sz="2000" b="1">
                <a:solidFill>
                  <a:srgbClr val="FFFFFF"/>
                </a:solidFill>
                <a:latin typeface="함초롬돋움" charset="0"/>
                <a:ea typeface="함초롬돋움" charset="0"/>
              </a:rPr>
              <a:t> </a:t>
            </a:r>
            <a:endParaRPr lang="ko-KR" altLang="en-US" sz="2000" b="1">
              <a:solidFill>
                <a:srgbClr val="FFFFFF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8ED68-CAF8-4B56-9A8D-7D0AF500C1EE}"/>
              </a:ext>
            </a:extLst>
          </p:cNvPr>
          <p:cNvSpPr txBox="1"/>
          <p:nvPr/>
        </p:nvSpPr>
        <p:spPr>
          <a:xfrm>
            <a:off x="426085" y="4948555"/>
            <a:ext cx="18148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장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홍지은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A0BA7D-808C-4C7E-8974-86F999CF24D0}"/>
              </a:ext>
            </a:extLst>
          </p:cNvPr>
          <p:cNvSpPr txBox="1"/>
          <p:nvPr/>
        </p:nvSpPr>
        <p:spPr>
          <a:xfrm>
            <a:off x="426085" y="5426075"/>
            <a:ext cx="336867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spcAft>
                <a:spcPts val="600"/>
              </a:spcAft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팀 원 </a:t>
            </a:r>
            <a:r>
              <a:rPr lang="en-US" altLang="ko-KR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: </a:t>
            </a:r>
            <a:r>
              <a:rPr lang="ko-KR" altLang="en-US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김나예</a:t>
            </a:r>
            <a:r>
              <a:rPr lang="en-US" altLang="ko-KR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김보라</a:t>
            </a:r>
            <a:r>
              <a:rPr lang="en-US" altLang="ko-KR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박은지</a:t>
            </a:r>
            <a:endParaRPr lang="ko-KR" altLang="en-US" sz="20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08B00-C4A4-40FE-8FFE-7CCA1E8BAD0D}"/>
              </a:ext>
            </a:extLst>
          </p:cNvPr>
          <p:cNvSpPr txBox="1"/>
          <p:nvPr/>
        </p:nvSpPr>
        <p:spPr>
          <a:xfrm>
            <a:off x="426085" y="5903595"/>
            <a:ext cx="505968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기 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~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06EFA8-2B54-484A-8D6B-A0AB7CB8B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95" y="1693545"/>
            <a:ext cx="4234815" cy="42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21472_21118096/image8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929"/>
          <a:stretch/>
        </p:blipFill>
        <p:spPr>
          <a:xfrm>
            <a:off x="657860" y="826770"/>
            <a:ext cx="5289550" cy="5685790"/>
          </a:xfrm>
          <a:prstGeom prst="rect">
            <a:avLst/>
          </a:prstGeom>
          <a:noFill/>
        </p:spPr>
      </p:pic>
      <p:sp>
        <p:nvSpPr>
          <p:cNvPr id="11" name="도형 41"/>
          <p:cNvSpPr>
            <a:spLocks/>
          </p:cNvSpPr>
          <p:nvPr/>
        </p:nvSpPr>
        <p:spPr>
          <a:xfrm>
            <a:off x="1512887" y="1888715"/>
            <a:ext cx="3664585" cy="1737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9BA3EE-1B69-4932-81F6-6AC16E61A743}"/>
              </a:ext>
            </a:extLst>
          </p:cNvPr>
          <p:cNvGrpSpPr/>
          <p:nvPr/>
        </p:nvGrpSpPr>
        <p:grpSpPr>
          <a:xfrm>
            <a:off x="3850640" y="1679574"/>
            <a:ext cx="1817370" cy="393065"/>
            <a:chOff x="9418320" y="1319530"/>
            <a:chExt cx="1817370" cy="393065"/>
          </a:xfrm>
        </p:grpSpPr>
        <p:sp>
          <p:nvSpPr>
            <p:cNvPr id="6" name="도형 2"/>
            <p:cNvSpPr>
              <a:spLocks/>
            </p:cNvSpPr>
            <p:nvPr/>
          </p:nvSpPr>
          <p:spPr>
            <a:xfrm>
              <a:off x="1065403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삭제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7" name="도형 3"/>
            <p:cNvSpPr>
              <a:spLocks/>
            </p:cNvSpPr>
            <p:nvPr/>
          </p:nvSpPr>
          <p:spPr>
            <a:xfrm>
              <a:off x="1095819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8" name="도형 4"/>
            <p:cNvSpPr>
              <a:spLocks/>
            </p:cNvSpPr>
            <p:nvPr/>
          </p:nvSpPr>
          <p:spPr>
            <a:xfrm>
              <a:off x="1104201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9" name="도형 5"/>
            <p:cNvSpPr>
              <a:spLocks/>
            </p:cNvSpPr>
            <p:nvPr/>
          </p:nvSpPr>
          <p:spPr>
            <a:xfrm>
              <a:off x="11122660" y="131953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0" name="도형 20"/>
            <p:cNvSpPr>
              <a:spLocks/>
            </p:cNvSpPr>
            <p:nvPr/>
          </p:nvSpPr>
          <p:spPr>
            <a:xfrm>
              <a:off x="941832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수정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5" name="도형 1"/>
            <p:cNvSpPr>
              <a:spLocks/>
            </p:cNvSpPr>
            <p:nvPr/>
          </p:nvSpPr>
          <p:spPr>
            <a:xfrm>
              <a:off x="10029190" y="1459230"/>
              <a:ext cx="594360" cy="253365"/>
            </a:xfrm>
            <a:prstGeom prst="roundRect">
              <a:avLst>
                <a:gd name="adj" fmla="val 2662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내리기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6069EDD-A1F0-4BE2-A1A4-1152FE77E497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상세페이지</a:t>
            </a:r>
          </a:p>
        </p:txBody>
      </p:sp>
      <p:pic>
        <p:nvPicPr>
          <p:cNvPr id="16" name="내용 개체 틀 48">
            <a:extLst>
              <a:ext uri="{FF2B5EF4-FFF2-40B4-BE49-F238E27FC236}">
                <a16:creationId xmlns:a16="http://schemas.microsoft.com/office/drawing/2014/main" id="{2B81FDA0-8956-40C2-B189-E4B6B721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b="1554"/>
          <a:stretch/>
        </p:blipFill>
        <p:spPr>
          <a:xfrm>
            <a:off x="6462982" y="826770"/>
            <a:ext cx="4712383" cy="5577840"/>
          </a:xfrm>
          <a:prstGeom prst="rect">
            <a:avLst/>
          </a:prstGeom>
          <a:noFill/>
        </p:spPr>
      </p:pic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D650DFF4-8C10-447D-90E6-130B153277D9}"/>
              </a:ext>
            </a:extLst>
          </p:cNvPr>
          <p:cNvSpPr txBox="1">
            <a:spLocks/>
          </p:cNvSpPr>
          <p:nvPr/>
        </p:nvSpPr>
        <p:spPr>
          <a:xfrm>
            <a:off x="9039225" y="2499360"/>
            <a:ext cx="19240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 </a:t>
            </a:r>
            <a:r>
              <a:rPr lang="ko-KR" sz="2400" b="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1251C1-B551-4342-86B7-2C84EC4329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5" name="도형 2">
            <a:extLst>
              <a:ext uri="{FF2B5EF4-FFF2-40B4-BE49-F238E27FC236}">
                <a16:creationId xmlns:a16="http://schemas.microsoft.com/office/drawing/2014/main" id="{F052F6D0-0D78-4768-83C2-C168C932517C}"/>
              </a:ext>
            </a:extLst>
          </p:cNvPr>
          <p:cNvSpPr>
            <a:spLocks/>
          </p:cNvSpPr>
          <p:nvPr/>
        </p:nvSpPr>
        <p:spPr>
          <a:xfrm>
            <a:off x="5109845" y="2146585"/>
            <a:ext cx="582295" cy="25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 </a:t>
            </a:r>
            <a:endParaRPr lang="ko-KR" altLang="en-US" sz="9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7" name="텍스트 상자 1">
            <a:extLst>
              <a:ext uri="{FF2B5EF4-FFF2-40B4-BE49-F238E27FC236}">
                <a16:creationId xmlns:a16="http://schemas.microsoft.com/office/drawing/2014/main" id="{15BF25DF-5753-491F-9DD7-0A50230C173F}"/>
              </a:ext>
            </a:extLst>
          </p:cNvPr>
          <p:cNvSpPr txBox="1">
            <a:spLocks/>
          </p:cNvSpPr>
          <p:nvPr/>
        </p:nvSpPr>
        <p:spPr>
          <a:xfrm>
            <a:off x="4732655" y="3974321"/>
            <a:ext cx="3771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❤ </a:t>
            </a:r>
            <a:endParaRPr lang="ko-KR" altLang="en-US" sz="1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aphicFrame>
        <p:nvGraphicFramePr>
          <p:cNvPr id="28" name="표 22">
            <a:extLst>
              <a:ext uri="{FF2B5EF4-FFF2-40B4-BE49-F238E27FC236}">
                <a16:creationId xmlns:a16="http://schemas.microsoft.com/office/drawing/2014/main" id="{B69A836D-1DB5-4AEC-B829-6172372A9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46995"/>
              </p:ext>
            </p:extLst>
          </p:nvPr>
        </p:nvGraphicFramePr>
        <p:xfrm>
          <a:off x="8422005" y="4819015"/>
          <a:ext cx="123444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도형 11">
            <a:extLst>
              <a:ext uri="{FF2B5EF4-FFF2-40B4-BE49-F238E27FC236}">
                <a16:creationId xmlns:a16="http://schemas.microsoft.com/office/drawing/2014/main" id="{73476CA9-8080-4FDD-B76B-28E2FDD27447}"/>
              </a:ext>
            </a:extLst>
          </p:cNvPr>
          <p:cNvSpPr>
            <a:spLocks/>
          </p:cNvSpPr>
          <p:nvPr/>
        </p:nvSpPr>
        <p:spPr>
          <a:xfrm>
            <a:off x="1803588" y="1130793"/>
            <a:ext cx="3925307" cy="2005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C97A19-8E43-498B-B4AB-366E6D34F692}"/>
              </a:ext>
            </a:extLst>
          </p:cNvPr>
          <p:cNvGrpSpPr/>
          <p:nvPr/>
        </p:nvGrpSpPr>
        <p:grpSpPr>
          <a:xfrm>
            <a:off x="4185920" y="471170"/>
            <a:ext cx="8244205" cy="4293235"/>
            <a:chOff x="2440940" y="1215390"/>
            <a:chExt cx="8244205" cy="4293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1FFD03-48C0-445C-80CF-030190A200F5}"/>
                </a:ext>
              </a:extLst>
            </p:cNvPr>
            <p:cNvGrpSpPr/>
            <p:nvPr/>
          </p:nvGrpSpPr>
          <p:grpSpPr>
            <a:xfrm>
              <a:off x="7851775" y="1437005"/>
              <a:ext cx="1899285" cy="4071620"/>
              <a:chOff x="7851775" y="1437005"/>
              <a:chExt cx="1899285" cy="4071620"/>
            </a:xfrm>
          </p:grpSpPr>
          <p:sp>
            <p:nvSpPr>
              <p:cNvPr id="8" name="도형 43"/>
              <p:cNvSpPr>
                <a:spLocks/>
              </p:cNvSpPr>
              <p:nvPr/>
            </p:nvSpPr>
            <p:spPr>
              <a:xfrm>
                <a:off x="7851775" y="1986915"/>
                <a:ext cx="1899285" cy="352171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  <p:sp>
            <p:nvSpPr>
              <p:cNvPr id="7" name="도형 38"/>
              <p:cNvSpPr>
                <a:spLocks/>
              </p:cNvSpPr>
              <p:nvPr/>
            </p:nvSpPr>
            <p:spPr>
              <a:xfrm>
                <a:off x="7852410" y="1437005"/>
                <a:ext cx="1459230" cy="551180"/>
              </a:xfrm>
              <a:prstGeom prst="round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5" name="도형 31"/>
            <p:cNvSpPr>
              <a:spLocks/>
            </p:cNvSpPr>
            <p:nvPr/>
          </p:nvSpPr>
          <p:spPr>
            <a:xfrm>
              <a:off x="2440940" y="1215390"/>
              <a:ext cx="8244205" cy="993775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잠깐 세우기           오래 세우기         P 내놓기            마이페이지</a:t>
              </a:r>
              <a:endParaRPr lang="ko-KR" altLang="en-US" sz="120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9797415" y="1381760"/>
            <a:ext cx="1845945" cy="3521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🔔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정보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관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예약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공유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리뷰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관리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2F0EA-682C-42FF-BF4F-D67DA396CEAD}"/>
              </a:ext>
            </a:extLst>
          </p:cNvPr>
          <p:cNvGrpSpPr/>
          <p:nvPr/>
        </p:nvGrpSpPr>
        <p:grpSpPr>
          <a:xfrm>
            <a:off x="548640" y="1236027"/>
            <a:ext cx="6787515" cy="1667510"/>
            <a:chOff x="548005" y="1482090"/>
            <a:chExt cx="7224395" cy="2007870"/>
          </a:xfrm>
        </p:grpSpPr>
        <p:pic>
          <p:nvPicPr>
            <p:cNvPr id="17" name="Picture " descr="C:/Users/user/AppData/Roaming/PolarisOffice/ETemp/21472_21118096/image12.png">
              <a:extLst>
                <a:ext uri="{FF2B5EF4-FFF2-40B4-BE49-F238E27FC236}">
                  <a16:creationId xmlns:a16="http://schemas.microsoft.com/office/drawing/2014/main" id="{6422424D-3658-4677-B028-FFF76A732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5" t="2245" r="2344" b="78625"/>
            <a:stretch>
              <a:fillRect/>
            </a:stretch>
          </p:blipFill>
          <p:spPr>
            <a:xfrm>
              <a:off x="548005" y="1482090"/>
              <a:ext cx="6996430" cy="869950"/>
            </a:xfrm>
            <a:prstGeom prst="rect">
              <a:avLst/>
            </a:prstGeom>
            <a:noFill/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622E20E3-4F01-41BE-B4B9-E463B398E238}"/>
                </a:ext>
              </a:extLst>
            </p:cNvPr>
            <p:cNvSpPr>
              <a:spLocks/>
            </p:cNvSpPr>
            <p:nvPr/>
          </p:nvSpPr>
          <p:spPr>
            <a:xfrm>
              <a:off x="3360420" y="1702752"/>
              <a:ext cx="1496060" cy="51498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500" dirty="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알림 관리</a:t>
              </a:r>
              <a:endParaRPr lang="ko-KR" altLang="en-US" sz="1500" dirty="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AE3E8776-4AD6-4152-8117-772B050525AC}"/>
                </a:ext>
              </a:extLst>
            </p:cNvPr>
            <p:cNvSpPr>
              <a:spLocks/>
            </p:cNvSpPr>
            <p:nvPr/>
          </p:nvSpPr>
          <p:spPr>
            <a:xfrm>
              <a:off x="913130" y="2600960"/>
              <a:ext cx="6391275" cy="88900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2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95FB590E-8BE6-4CC6-A470-5B3E22E1B3D7}"/>
                </a:ext>
              </a:extLst>
            </p:cNvPr>
            <p:cNvSpPr txBox="1">
              <a:spLocks/>
            </p:cNvSpPr>
            <p:nvPr/>
          </p:nvSpPr>
          <p:spPr>
            <a:xfrm>
              <a:off x="1131570" y="2868295"/>
              <a:ext cx="49657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0" dirty="0">
                  <a:latin typeface="나눔스퀘어" charset="0"/>
                  <a:ea typeface="나눔스퀘어" charset="0"/>
                </a:rPr>
                <a:t>🔔</a:t>
              </a:r>
              <a:endParaRPr lang="ko-KR" altLang="en-US" sz="1800" b="0" dirty="0">
                <a:latin typeface="나눔스퀘어" charset="0"/>
                <a:ea typeface="나눔스퀘어" charset="0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8D8FB4FC-A03A-4672-B862-D2CAA326FE54}"/>
                </a:ext>
              </a:extLst>
            </p:cNvPr>
            <p:cNvGrpSpPr/>
            <p:nvPr/>
          </p:nvGrpSpPr>
          <p:grpSpPr>
            <a:xfrm>
              <a:off x="1585595" y="2731135"/>
              <a:ext cx="6186805" cy="638810"/>
              <a:chOff x="1585595" y="3046095"/>
              <a:chExt cx="6186805" cy="638810"/>
            </a:xfrm>
          </p:grpSpPr>
          <p:pic>
            <p:nvPicPr>
              <p:cNvPr id="22" name="Picture " descr="C:/Users/user/AppData/Roaming/PolarisOffice/ETemp/21472_21118096/image14.png">
                <a:extLst>
                  <a:ext uri="{FF2B5EF4-FFF2-40B4-BE49-F238E27FC236}">
                    <a16:creationId xmlns:a16="http://schemas.microsoft.com/office/drawing/2014/main" id="{6ADEFA95-D384-46F0-9CE4-1CF01F61B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66" t="64716" r="73873" b="28846"/>
              <a:stretch>
                <a:fillRect/>
              </a:stretch>
            </p:blipFill>
            <p:spPr>
              <a:xfrm>
                <a:off x="1672590" y="3046095"/>
                <a:ext cx="2435860" cy="359410"/>
              </a:xfrm>
              <a:prstGeom prst="rect">
                <a:avLst/>
              </a:prstGeom>
              <a:noFill/>
            </p:spPr>
          </p:pic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22150C79-9826-4B29-8FD2-5890B9D70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595" y="3422650"/>
                <a:ext cx="6186805" cy="2622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100" b="0" dirty="0">
                    <a:latin typeface="나눔스퀘어" charset="0"/>
                    <a:ea typeface="나눔스퀘어" charset="0"/>
                  </a:rPr>
                  <a:t>‘닉네임’ </a:t>
                </a:r>
                <a:r>
                  <a:rPr lang="ko-KR" sz="1100" b="0" dirty="0" err="1">
                    <a:latin typeface="나눔스퀘어" charset="0"/>
                    <a:ea typeface="나눔스퀘어" charset="0"/>
                  </a:rPr>
                  <a:t>님께서</a:t>
                </a:r>
                <a:r>
                  <a:rPr lang="ko-KR" sz="1100" b="0" dirty="0">
                    <a:latin typeface="나눔스퀘어" charset="0"/>
                    <a:ea typeface="나눔스퀘어" charset="0"/>
                  </a:rPr>
                  <a:t> 3월 21일 09:00~12:00 강남역 도보 2분 주차장을 예약하셨습니다. </a:t>
                </a:r>
                <a:endParaRPr lang="ko-KR" altLang="en-US" sz="1100" b="0" dirty="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24" name="도형 16">
              <a:extLst>
                <a:ext uri="{FF2B5EF4-FFF2-40B4-BE49-F238E27FC236}">
                  <a16:creationId xmlns:a16="http://schemas.microsoft.com/office/drawing/2014/main" id="{AC819E79-F727-4906-9F75-BEEC080AA4AA}"/>
                </a:ext>
              </a:extLst>
            </p:cNvPr>
            <p:cNvSpPr>
              <a:spLocks/>
            </p:cNvSpPr>
            <p:nvPr/>
          </p:nvSpPr>
          <p:spPr>
            <a:xfrm rot="15780000">
              <a:off x="6973121" y="2337334"/>
              <a:ext cx="241539" cy="2345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253105"/>
                <a:gd name="adj5" fmla="val 12500"/>
              </a:avLst>
            </a:prstGeom>
            <a:ln w="12700" cap="flat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6" name="내용 개체 틀 2">
            <a:extLst>
              <a:ext uri="{FF2B5EF4-FFF2-40B4-BE49-F238E27FC236}">
                <a16:creationId xmlns:a16="http://schemas.microsoft.com/office/drawing/2014/main" id="{178AB07A-4642-41F1-B077-B750756D57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0529" r="19086" b="15697"/>
          <a:stretch/>
        </p:blipFill>
        <p:spPr>
          <a:xfrm>
            <a:off x="802640" y="3091753"/>
            <a:ext cx="3124200" cy="3558481"/>
          </a:xfrm>
          <a:prstGeom prst="rect">
            <a:avLst/>
          </a:prstGeom>
          <a:noFill/>
        </p:spPr>
      </p:pic>
      <p:pic>
        <p:nvPicPr>
          <p:cNvPr id="27" name="내용 개체 틀 2">
            <a:extLst>
              <a:ext uri="{FF2B5EF4-FFF2-40B4-BE49-F238E27FC236}">
                <a16:creationId xmlns:a16="http://schemas.microsoft.com/office/drawing/2014/main" id="{23FBEB7A-B566-4F2A-8FD0-8640E216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25361" r="18919" b="6836"/>
          <a:stretch/>
        </p:blipFill>
        <p:spPr>
          <a:xfrm>
            <a:off x="4626865" y="3216737"/>
            <a:ext cx="3322320" cy="3269764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도형 11">
            <a:extLst>
              <a:ext uri="{FF2B5EF4-FFF2-40B4-BE49-F238E27FC236}">
                <a16:creationId xmlns:a16="http://schemas.microsoft.com/office/drawing/2014/main" id="{7D6E359F-4B5B-4CAA-9050-77880760B72B}"/>
              </a:ext>
            </a:extLst>
          </p:cNvPr>
          <p:cNvSpPr>
            <a:spLocks/>
          </p:cNvSpPr>
          <p:nvPr/>
        </p:nvSpPr>
        <p:spPr>
          <a:xfrm>
            <a:off x="4101842" y="799110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DB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C780BA8-FFC9-4967-A632-B83C8F44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" r="20009" b="32217"/>
          <a:stretch/>
        </p:blipFill>
        <p:spPr>
          <a:xfrm>
            <a:off x="753867" y="813032"/>
            <a:ext cx="10254793" cy="604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C0F6E6-5552-4908-921B-CA7A23DDA638}"/>
              </a:ext>
            </a:extLst>
          </p:cNvPr>
          <p:cNvSpPr txBox="1"/>
          <p:nvPr/>
        </p:nvSpPr>
        <p:spPr>
          <a:xfrm>
            <a:off x="1139952" y="697208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ParkingBoard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3A649-8289-4E76-B6BA-0CE2E5BAF3D8}"/>
              </a:ext>
            </a:extLst>
          </p:cNvPr>
          <p:cNvSpPr txBox="1"/>
          <p:nvPr/>
        </p:nvSpPr>
        <p:spPr>
          <a:xfrm>
            <a:off x="4675060" y="74267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User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FE12B-9C72-4FBA-8F79-3FC3D268942C}"/>
              </a:ext>
            </a:extLst>
          </p:cNvPr>
          <p:cNvSpPr txBox="1"/>
          <p:nvPr/>
        </p:nvSpPr>
        <p:spPr>
          <a:xfrm>
            <a:off x="1050480" y="293036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Reservation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A8C9E-C218-48A3-9E67-A52842ACB298}"/>
              </a:ext>
            </a:extLst>
          </p:cNvPr>
          <p:cNvSpPr txBox="1"/>
          <p:nvPr/>
        </p:nvSpPr>
        <p:spPr>
          <a:xfrm>
            <a:off x="5015631" y="37417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ChatRoom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17C7D-EC7B-4504-934A-8A66EC4ADF33}"/>
              </a:ext>
            </a:extLst>
          </p:cNvPr>
          <p:cNvSpPr txBox="1"/>
          <p:nvPr/>
        </p:nvSpPr>
        <p:spPr>
          <a:xfrm>
            <a:off x="1050480" y="46815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Review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FB160-837F-4DC6-9118-EB84CF1EF134}"/>
              </a:ext>
            </a:extLst>
          </p:cNvPr>
          <p:cNvSpPr txBox="1"/>
          <p:nvPr/>
        </p:nvSpPr>
        <p:spPr>
          <a:xfrm>
            <a:off x="5036395" y="5167723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ChatMassages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C16B1-AB46-452B-ADCF-EDA2CAED6E3C}"/>
              </a:ext>
            </a:extLst>
          </p:cNvPr>
          <p:cNvSpPr txBox="1"/>
          <p:nvPr/>
        </p:nvSpPr>
        <p:spPr>
          <a:xfrm>
            <a:off x="7988744" y="189033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WishList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9700B-5013-464A-9D1B-EDA07031A187}"/>
              </a:ext>
            </a:extLst>
          </p:cNvPr>
          <p:cNvSpPr txBox="1"/>
          <p:nvPr/>
        </p:nvSpPr>
        <p:spPr>
          <a:xfrm>
            <a:off x="7988744" y="73400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CarInfo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80669-5733-476D-9715-89868C3A7AD4}"/>
              </a:ext>
            </a:extLst>
          </p:cNvPr>
          <p:cNvSpPr txBox="1"/>
          <p:nvPr/>
        </p:nvSpPr>
        <p:spPr>
          <a:xfrm>
            <a:off x="8011604" y="2924244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Notification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4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로그인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글검색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17B00-4E33-443A-B2E2-4257AF0F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0" y="1404348"/>
            <a:ext cx="6040558" cy="4395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0644EE-7541-4043-ABA1-72FBA0A65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8" y="1522488"/>
            <a:ext cx="5774218" cy="4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글작성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글삭제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A10FF8-1F53-46F4-B4E4-6A5E5CB2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" y="1677937"/>
            <a:ext cx="5615099" cy="4142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D9296-A826-4479-A51A-D60C20F14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0" y="1499340"/>
            <a:ext cx="6184490" cy="44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예약결제</a:t>
            </a:r>
            <a:r>
              <a:rPr lang="en-US" altLang="ko-KR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리뷰등록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879B6-017E-4EF9-9838-76F079ECE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" y="1533009"/>
            <a:ext cx="5542733" cy="423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4C56A-A781-45C5-9D98-F9EEC47E2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18" y="1366977"/>
            <a:ext cx="5978021" cy="44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채팅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2666BF-9BD1-41E8-80A6-36A46B8B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>
          <a:xfrm>
            <a:off x="1837280" y="1161219"/>
            <a:ext cx="7700476" cy="47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 명세표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DFCF21-FAB4-4105-93FA-08F2C9514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" b="1106"/>
          <a:stretch/>
        </p:blipFill>
        <p:spPr>
          <a:xfrm>
            <a:off x="199070" y="985520"/>
            <a:ext cx="5299891" cy="5262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503077-D9D2-43A7-A4CB-42A892693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" b="25590"/>
          <a:stretch/>
        </p:blipFill>
        <p:spPr>
          <a:xfrm>
            <a:off x="6018959" y="826770"/>
            <a:ext cx="5299891" cy="57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9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 useBgFill="1">
        <p:nvSpPr>
          <p:cNvPr id="51" name="Freeform: Shape 3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4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감사합니다</a:t>
            </a:r>
            <a:endParaRPr lang="en-US" altLang="ko-KR" sz="7200" kern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+mj-cs"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85ED8-655C-4968-B454-E864A212B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2370436" y="962238"/>
            <a:ext cx="232721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기획의도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932ADD8-CA13-49D1-AF07-429AEA876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  <p:sp>
        <p:nvSpPr>
          <p:cNvPr id="57" name="제목 1">
            <a:extLst>
              <a:ext uri="{FF2B5EF4-FFF2-40B4-BE49-F238E27FC236}">
                <a16:creationId xmlns:a16="http://schemas.microsoft.com/office/drawing/2014/main" id="{596AA3DD-C44B-4EF3-8172-9EF754B87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목차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65802F-8D8F-4A52-8BF1-5CB00BAC3092}"/>
              </a:ext>
            </a:extLst>
          </p:cNvPr>
          <p:cNvSpPr/>
          <p:nvPr/>
        </p:nvSpPr>
        <p:spPr>
          <a:xfrm>
            <a:off x="2164247" y="1805497"/>
            <a:ext cx="2327219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2.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일정표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4B92AD-AB61-4A87-B5B2-FA40A7E2391F}"/>
              </a:ext>
            </a:extLst>
          </p:cNvPr>
          <p:cNvSpPr/>
          <p:nvPr/>
        </p:nvSpPr>
        <p:spPr>
          <a:xfrm>
            <a:off x="2217320" y="2569187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3. UI/UX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와이어 프레임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368457-B8FF-4D3C-B270-46CBE1153674}"/>
              </a:ext>
            </a:extLst>
          </p:cNvPr>
          <p:cNvSpPr/>
          <p:nvPr/>
        </p:nvSpPr>
        <p:spPr>
          <a:xfrm>
            <a:off x="2279358" y="3432893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4. DB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1BF25E-91CB-4B55-8BC9-66434BA82408}"/>
              </a:ext>
            </a:extLst>
          </p:cNvPr>
          <p:cNvSpPr/>
          <p:nvPr/>
        </p:nvSpPr>
        <p:spPr>
          <a:xfrm>
            <a:off x="2029777" y="4268303"/>
            <a:ext cx="67407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5. SW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086B8A9-E8AD-444D-B6A9-BB8B1EC02B51}"/>
              </a:ext>
            </a:extLst>
          </p:cNvPr>
          <p:cNvSpPr/>
          <p:nvPr/>
        </p:nvSpPr>
        <p:spPr>
          <a:xfrm>
            <a:off x="1888371" y="5128257"/>
            <a:ext cx="6740761" cy="74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6.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요구사항명세표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endParaRPr lang="ko-KR" altLang="en-US" sz="9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2CF880-7D06-4B23-BF96-E394731B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90" y="1623216"/>
            <a:ext cx="5837710" cy="4805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8C74F-DC0A-4659-968B-D42959C57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8"/>
          <a:stretch/>
        </p:blipFill>
        <p:spPr>
          <a:xfrm>
            <a:off x="0" y="1623216"/>
            <a:ext cx="6197600" cy="2213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86D84-6093-4EED-9694-9E10C4E4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" y="4342310"/>
            <a:ext cx="6162311" cy="1457643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4DBE5D-8C9F-44C4-B9F5-CAF4CD47935F}"/>
              </a:ext>
            </a:extLst>
          </p:cNvPr>
          <p:cNvSpPr/>
          <p:nvPr/>
        </p:nvSpPr>
        <p:spPr>
          <a:xfrm>
            <a:off x="1936376" y="2893209"/>
            <a:ext cx="4159624" cy="555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07B3A8-924E-477D-90F9-F1C718D196EA}"/>
              </a:ext>
            </a:extLst>
          </p:cNvPr>
          <p:cNvSpPr/>
          <p:nvPr/>
        </p:nvSpPr>
        <p:spPr>
          <a:xfrm>
            <a:off x="1936376" y="4742913"/>
            <a:ext cx="1783977" cy="298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A7BB92-7354-4C9D-874C-57D8F79ACF8E}"/>
              </a:ext>
            </a:extLst>
          </p:cNvPr>
          <p:cNvSpPr/>
          <p:nvPr/>
        </p:nvSpPr>
        <p:spPr>
          <a:xfrm>
            <a:off x="8778353" y="1523007"/>
            <a:ext cx="2821977" cy="39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394447" y="831745"/>
            <a:ext cx="813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“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일정시간 쓰지 않는 주차공간을 공유하여 주차문제 해결</a:t>
            </a:r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”</a:t>
            </a:r>
            <a:endParaRPr lang="ko-KR" altLang="en-US" sz="2400" dirty="0">
              <a:latin typeface="나눔스퀘어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4778189" y="1412975"/>
            <a:ext cx="574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실시간 주차공유 서비스를 웹으로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61D14-E8F1-487D-BB19-88022513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5" y="696992"/>
            <a:ext cx="3436155" cy="5911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2A1C-6111-40AD-977C-ED34224E519A}"/>
              </a:ext>
            </a:extLst>
          </p:cNvPr>
          <p:cNvSpPr txBox="1"/>
          <p:nvPr/>
        </p:nvSpPr>
        <p:spPr>
          <a:xfrm>
            <a:off x="4778189" y="2288300"/>
            <a:ext cx="67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주차장 게시물의 가격 날짜를 유동적으로 수정</a:t>
            </a:r>
            <a:endParaRPr lang="en-US" altLang="ko-KR" sz="2400" dirty="0">
              <a:latin typeface="나눔스퀘어"/>
              <a:ea typeface="함초롬돋움" panose="020B0604000101010101" pitchFamily="50" charset="-127"/>
            </a:endParaRPr>
          </a:p>
          <a:p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 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99546-F1DA-4391-9673-EA453445FAD7}"/>
              </a:ext>
            </a:extLst>
          </p:cNvPr>
          <p:cNvSpPr txBox="1"/>
          <p:nvPr/>
        </p:nvSpPr>
        <p:spPr>
          <a:xfrm>
            <a:off x="4778189" y="347282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게시물을 숨기거나 삭제하는 것이 자유로움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0D84A-901D-4514-9ACB-6D1310C179F0}"/>
              </a:ext>
            </a:extLst>
          </p:cNvPr>
          <p:cNvSpPr txBox="1"/>
          <p:nvPr/>
        </p:nvSpPr>
        <p:spPr>
          <a:xfrm>
            <a:off x="4787154" y="428801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모바일 앱의 접근 어려움 해소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7719E-C8A3-4454-AE2D-A9CB62B4BDB5}"/>
              </a:ext>
            </a:extLst>
          </p:cNvPr>
          <p:cNvSpPr txBox="1"/>
          <p:nvPr/>
        </p:nvSpPr>
        <p:spPr>
          <a:xfrm>
            <a:off x="4778189" y="5097121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빈 주자장을 공유하고 부가수익창출 </a:t>
            </a:r>
          </a:p>
        </p:txBody>
      </p:sp>
    </p:spTree>
    <p:extLst>
      <p:ext uri="{BB962C8B-B14F-4D97-AF65-F5344CB8AC3E}">
        <p14:creationId xmlns:p14="http://schemas.microsoft.com/office/powerpoint/2010/main" val="331452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5"/>
            <a:ext cx="10517505" cy="8528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일정표 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팀원역할</a:t>
            </a:r>
            <a:endParaRPr lang="ko-KR" altLang="en-US" sz="2200" b="1" dirty="0"/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097655" y="9537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80" y="-40640"/>
            <a:ext cx="985520" cy="985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E6FBA-A05F-4518-89E2-2182F0F3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6" r="8059"/>
          <a:stretch/>
        </p:blipFill>
        <p:spPr>
          <a:xfrm>
            <a:off x="66040" y="1037590"/>
            <a:ext cx="12060555" cy="41548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5F2A68-67B2-401C-B6F3-B47057260768}"/>
              </a:ext>
            </a:extLst>
          </p:cNvPr>
          <p:cNvSpPr/>
          <p:nvPr/>
        </p:nvSpPr>
        <p:spPr>
          <a:xfrm>
            <a:off x="208280" y="5284470"/>
            <a:ext cx="1511935" cy="50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팀원역할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5545455" y="5803900"/>
            <a:ext cx="988695" cy="7296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박은지</a:t>
            </a:r>
            <a:endParaRPr lang="ko-KR" altLang="en-US" b="1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채팅</a:t>
            </a: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, </a:t>
            </a:r>
            <a:r>
              <a:rPr lang="ko-KR" altLang="en-US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알림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4261485" y="5784850"/>
            <a:ext cx="988695" cy="7296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김보라</a:t>
            </a:r>
            <a:endParaRPr lang="ko-KR" altLang="en-US" b="1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마이페이지</a:t>
            </a: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 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 rot="0">
            <a:off x="2830830" y="5782310"/>
            <a:ext cx="1315085" cy="7759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2000" b="1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홍지은</a:t>
            </a:r>
            <a:endParaRPr lang="ko-KR" altLang="en-US" sz="2000" b="1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세우기</a:t>
            </a:r>
            <a:r>
              <a:rPr lang="ko-KR" altLang="en-US" sz="9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 </a:t>
            </a:r>
            <a:endParaRPr lang="ko-KR" altLang="en-US" sz="900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 rot="0">
            <a:off x="1558925" y="5828030"/>
            <a:ext cx="1149985" cy="7296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김나예</a:t>
            </a:r>
            <a:endParaRPr lang="ko-KR" altLang="en-US" b="1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1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빌려주기</a:t>
            </a:r>
            <a:r>
              <a:rPr lang="en-US" altLang="ko-KR" sz="900">
                <a:solidFill>
                  <a:srgbClr val="000000">
                    <a:lumMod val="75000"/>
                    <a:lumOff val="25000"/>
                  </a:srgbClr>
                </a:solidFill>
                <a:latin typeface="함초롬돋움" charset="0"/>
                <a:ea typeface="함초롬돋움" charset="0"/>
              </a:rPr>
              <a:t> </a:t>
            </a:r>
            <a:endParaRPr lang="ko-KR" altLang="en-US" sz="900">
              <a:solidFill>
                <a:srgbClr val="000000">
                  <a:lumMod val="75000"/>
                  <a:lumOff val="25000"/>
                </a:srgbClr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48920" y="717550"/>
            <a:ext cx="5936615" cy="513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(2021</a:t>
            </a:r>
            <a:r>
              <a:rPr lang="ko-KR" altLang="en-US" sz="2400" dirty="0"/>
              <a:t>년 </a:t>
            </a:r>
            <a:r>
              <a:rPr lang="en-US" altLang="ko-KR" sz="2400" dirty="0"/>
              <a:t>2</a:t>
            </a:r>
            <a:r>
              <a:rPr lang="ko-KR" altLang="en-US" sz="2400" dirty="0"/>
              <a:t>월 </a:t>
            </a:r>
            <a:r>
              <a:rPr lang="en-US" altLang="ko-KR" sz="2400" dirty="0"/>
              <a:t>24</a:t>
            </a:r>
            <a:r>
              <a:rPr lang="ko-KR" altLang="en-US" sz="2400" dirty="0"/>
              <a:t>일 </a:t>
            </a:r>
            <a:r>
              <a:rPr lang="en-US" altLang="ko-KR" sz="2400" dirty="0"/>
              <a:t>~ 2021</a:t>
            </a:r>
            <a:r>
              <a:rPr lang="ko-KR" altLang="en-US" sz="2400" dirty="0"/>
              <a:t>년 </a:t>
            </a:r>
            <a:r>
              <a:rPr lang="en-US" altLang="ko-KR" sz="2400" dirty="0"/>
              <a:t>4</a:t>
            </a:r>
            <a:r>
              <a:rPr lang="ko-KR" altLang="en-US" sz="2400" dirty="0"/>
              <a:t>월 </a:t>
            </a:r>
            <a:r>
              <a:rPr lang="en-US" altLang="ko-KR" sz="2400" dirty="0"/>
              <a:t>21</a:t>
            </a:r>
            <a:r>
              <a:rPr lang="ko-KR" altLang="en-US" sz="2400" dirty="0"/>
              <a:t>일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 rot="0">
            <a:off x="4010025" y="6149340"/>
            <a:ext cx="229235" cy="1270"/>
          </a:xfrm>
          <a:prstGeom prst="line"/>
          <a:ln w="19050" cap="flat" cmpd="sng">
            <a:prstDash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 rot="0">
            <a:off x="2708275" y="6158230"/>
            <a:ext cx="252730" cy="635"/>
          </a:xfrm>
          <a:prstGeom prst="line"/>
          <a:ln w="19050" cap="flat" cmpd="sng">
            <a:prstDash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rot="0">
            <a:off x="5254625" y="6141085"/>
            <a:ext cx="252730" cy="635"/>
          </a:xfrm>
          <a:prstGeom prst="line"/>
          <a:ln w="19050" cap="flat" cmpd="sng">
            <a:prstDash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2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089660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3000" b="1" dirty="0"/>
              <a:t>UI/UX </a:t>
            </a:r>
            <a:r>
              <a:rPr lang="ko-KR" altLang="en-US" sz="3000" b="1" dirty="0"/>
              <a:t>와이어 프레임 </a:t>
            </a:r>
            <a:r>
              <a:rPr lang="en-US" altLang="ko-KR" sz="2200" b="1" dirty="0"/>
              <a:t>- </a:t>
            </a:r>
            <a:r>
              <a:rPr lang="ko-KR" altLang="en-US" sz="2200" b="1" dirty="0" err="1"/>
              <a:t>메인페이지</a:t>
            </a:r>
            <a:endParaRPr lang="ko-KR" altLang="en-US" sz="2200" b="1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94575" y="1677670"/>
            <a:ext cx="550227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상단바에 메인 메뉴 집중된 구성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1) 로그인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- 로그인 후 : 마이페이지 버튼으로 변경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2) 단기주차: 단기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3) 장기주차 : 장기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4) 내 주차장 공유 : 내 주차장 공유하기</a:t>
            </a:r>
          </a:p>
          <a:p>
            <a:pPr marL="228600" indent="-228600" latinLnBrk="0">
              <a:buFontTx/>
              <a:buNone/>
            </a:pPr>
            <a:r>
              <a:rPr sz="1800" dirty="0">
                <a:latin typeface="나눔스퀘어" charset="0"/>
                <a:ea typeface="나눔스퀘어" charset="0"/>
              </a:rPr>
              <a:t>5) </a:t>
            </a:r>
            <a:r>
              <a:rPr sz="1800" dirty="0" err="1">
                <a:latin typeface="나눔스퀘어" charset="0"/>
                <a:ea typeface="나눔스퀘어" charset="0"/>
              </a:rPr>
              <a:t>마이페이지</a:t>
            </a:r>
            <a:r>
              <a:rPr sz="1800" dirty="0">
                <a:latin typeface="나눔스퀘어" charset="0"/>
                <a:ea typeface="나눔스퀘어" charset="0"/>
              </a:rPr>
              <a:t> : </a:t>
            </a:r>
            <a:r>
              <a:rPr sz="1800" dirty="0" err="1">
                <a:latin typeface="나눔스퀘어" charset="0"/>
                <a:ea typeface="나눔스퀘어" charset="0"/>
              </a:rPr>
              <a:t>드롭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다운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리스트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6) 검색 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입력시</a:t>
            </a:r>
            <a:r>
              <a:rPr lang="ko-KR" sz="1800" dirty="0">
                <a:latin typeface="나눔스퀘어" charset="0"/>
                <a:ea typeface="나눔스퀘어" charset="0"/>
              </a:rPr>
              <a:t> 장/단기 선택하여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7) 위치 제공 API 사용하여 추천 주차장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107815" y="8902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2102485" y="1454150"/>
            <a:ext cx="4678680" cy="2971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</a:t>
            </a:r>
            <a:r>
              <a:rPr lang="ko-KR" sz="1200" dirty="0" err="1">
                <a:solidFill>
                  <a:schemeClr val="tx1"/>
                </a:solidFill>
                <a:latin typeface="나눔스퀘어" charset="0"/>
                <a:ea typeface="나눔스퀘어" charset="0"/>
              </a:rPr>
              <a:t>P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내놓기        마이페이지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448945" y="5143500"/>
            <a:ext cx="6563995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 위치 기반 추천 주차장 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>
            <a:off x="744855" y="561911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>
            <a:off x="261556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>
            <a:off x="448627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6367145" y="5619115"/>
            <a:ext cx="656590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14" name="도형 11">
            <a:extLst>
              <a:ext uri="{FF2B5EF4-FFF2-40B4-BE49-F238E27FC236}">
                <a16:creationId xmlns:a16="http://schemas.microsoft.com/office/drawing/2014/main" id="{33EB03C4-5CDF-4501-A910-C6DDD1E00989}"/>
              </a:ext>
            </a:extLst>
          </p:cNvPr>
          <p:cNvSpPr>
            <a:spLocks/>
          </p:cNvSpPr>
          <p:nvPr/>
        </p:nvSpPr>
        <p:spPr>
          <a:xfrm>
            <a:off x="1755517" y="1422900"/>
            <a:ext cx="5257423" cy="3708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577" t="17303" r="23786" b="25705"/>
          <a:stretch/>
        </p:blipFill>
        <p:spPr>
          <a:xfrm>
            <a:off x="16161" y="1215709"/>
            <a:ext cx="3008267" cy="253999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E3BFE-9BFA-433A-A4FC-AE67FD439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7168A04-16DD-4CF6-AE5A-D3D431358199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184E3A-48EA-4B5F-9C38-1302E4E4710F}"/>
              </a:ext>
            </a:extLst>
          </p:cNvPr>
          <p:cNvGrpSpPr/>
          <p:nvPr/>
        </p:nvGrpSpPr>
        <p:grpSpPr>
          <a:xfrm>
            <a:off x="2879257" y="944910"/>
            <a:ext cx="4689944" cy="5277801"/>
            <a:chOff x="5408295" y="1280161"/>
            <a:chExt cx="5273040" cy="5523228"/>
          </a:xfrm>
        </p:grpSpPr>
        <p:pic>
          <p:nvPicPr>
            <p:cNvPr id="11" name="그림 7">
              <a:extLst>
                <a:ext uri="{FF2B5EF4-FFF2-40B4-BE49-F238E27FC236}">
                  <a16:creationId xmlns:a16="http://schemas.microsoft.com/office/drawing/2014/main" id="{D0C8BE99-2028-4945-8BDC-C84C88440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4066" r="13643" b="80683"/>
            <a:stretch/>
          </p:blipFill>
          <p:spPr>
            <a:xfrm>
              <a:off x="5408295" y="1541463"/>
              <a:ext cx="5273040" cy="852804"/>
            </a:xfrm>
            <a:prstGeom prst="rect">
              <a:avLst/>
            </a:prstGeom>
            <a:noFill/>
          </p:spPr>
        </p:pic>
        <p:sp>
          <p:nvSpPr>
            <p:cNvPr id="14" name="도형 3">
              <a:extLst>
                <a:ext uri="{FF2B5EF4-FFF2-40B4-BE49-F238E27FC236}">
                  <a16:creationId xmlns:a16="http://schemas.microsoft.com/office/drawing/2014/main" id="{56854271-7A8D-42FF-8E0A-AE0A70BAD844}"/>
                </a:ext>
              </a:extLst>
            </p:cNvPr>
            <p:cNvSpPr>
              <a:spLocks/>
            </p:cNvSpPr>
            <p:nvPr/>
          </p:nvSpPr>
          <p:spPr>
            <a:xfrm>
              <a:off x="8884285" y="4047490"/>
              <a:ext cx="931545" cy="318135"/>
            </a:xfrm>
            <a:prstGeom prst="rect">
              <a:avLst/>
            </a:prstGeom>
            <a:noFill/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5" name="텍스트 상자 8">
              <a:extLst>
                <a:ext uri="{FF2B5EF4-FFF2-40B4-BE49-F238E27FC236}">
                  <a16:creationId xmlns:a16="http://schemas.microsoft.com/office/drawing/2014/main" id="{3B0FD6FC-99FA-40EE-B69A-2FCA49728326}"/>
                </a:ext>
              </a:extLst>
            </p:cNvPr>
            <p:cNvSpPr txBox="1">
              <a:spLocks/>
            </p:cNvSpPr>
            <p:nvPr/>
          </p:nvSpPr>
          <p:spPr>
            <a:xfrm>
              <a:off x="8313420" y="5060950"/>
              <a:ext cx="32512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V</a:t>
              </a:r>
              <a:endPara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</a:endParaRPr>
            </a:p>
          </p:txBody>
        </p:sp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159BF71D-1A6A-4754-B57F-6FEA67D02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17613" r="13643" b="3055"/>
            <a:stretch/>
          </p:blipFill>
          <p:spPr>
            <a:xfrm>
              <a:off x="5408295" y="2367280"/>
              <a:ext cx="5273040" cy="4436109"/>
            </a:xfrm>
            <a:prstGeom prst="rect">
              <a:avLst/>
            </a:prstGeom>
            <a:noFill/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4F2729-BDD3-4C23-964B-7883F1A2D93A}"/>
                </a:ext>
              </a:extLst>
            </p:cNvPr>
            <p:cNvGrpSpPr/>
            <p:nvPr/>
          </p:nvGrpSpPr>
          <p:grpSpPr>
            <a:xfrm>
              <a:off x="7447599" y="1280161"/>
              <a:ext cx="1166495" cy="1154430"/>
              <a:chOff x="2700020" y="1144270"/>
              <a:chExt cx="1166495" cy="1154430"/>
            </a:xfrm>
          </p:grpSpPr>
          <p:pic>
            <p:nvPicPr>
              <p:cNvPr id="18" name="그림 44" descr="C:/Users/user/AppData/Roaming/PolarisOffice/ETemp/21472_21118096/fImage306513306198.png">
                <a:extLst>
                  <a:ext uri="{FF2B5EF4-FFF2-40B4-BE49-F238E27FC236}">
                    <a16:creationId xmlns:a16="http://schemas.microsoft.com/office/drawing/2014/main" id="{009F0F69-66CD-409F-8A43-94C9CF6EB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205" y="1210310"/>
                <a:ext cx="1004570" cy="1009015"/>
              </a:xfrm>
              <a:prstGeom prst="rect">
                <a:avLst/>
              </a:prstGeom>
              <a:noFill/>
            </p:spPr>
          </p:pic>
          <p:sp>
            <p:nvSpPr>
              <p:cNvPr id="19" name="도형 45">
                <a:extLst>
                  <a:ext uri="{FF2B5EF4-FFF2-40B4-BE49-F238E27FC236}">
                    <a16:creationId xmlns:a16="http://schemas.microsoft.com/office/drawing/2014/main" id="{D88184BD-A049-43BE-A5E1-8BCB9A1CC1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00020" y="1144270"/>
                <a:ext cx="1166495" cy="1154430"/>
              </a:xfrm>
              <a:prstGeom prst="ellipse">
                <a:avLst/>
              </a:pr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12" name="도형 16">
              <a:extLst>
                <a:ext uri="{FF2B5EF4-FFF2-40B4-BE49-F238E27FC236}">
                  <a16:creationId xmlns:a16="http://schemas.microsoft.com/office/drawing/2014/main" id="{800DCF99-368C-4B21-8193-59FE2085BD55}"/>
                </a:ext>
              </a:extLst>
            </p:cNvPr>
            <p:cNvSpPr>
              <a:spLocks/>
            </p:cNvSpPr>
            <p:nvPr/>
          </p:nvSpPr>
          <p:spPr>
            <a:xfrm>
              <a:off x="8968105" y="2733543"/>
              <a:ext cx="931545" cy="318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 dirty="0">
                  <a:latin typeface="나눔스퀘어" charset="0"/>
                  <a:ea typeface="나눔스퀘어" charset="0"/>
                </a:rPr>
                <a:t>중복확인</a:t>
              </a:r>
              <a:endParaRPr lang="ko-KR" altLang="en-US" sz="1200" dirty="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3" name="Picture ">
            <a:extLst>
              <a:ext uri="{FF2B5EF4-FFF2-40B4-BE49-F238E27FC236}">
                <a16:creationId xmlns:a16="http://schemas.microsoft.com/office/drawing/2014/main" id="{B6379372-376D-47E9-8FB1-625F61BF06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7504237" y="1194601"/>
            <a:ext cx="4515539" cy="5028110"/>
          </a:xfrm>
          <a:prstGeom prst="rect">
            <a:avLst/>
          </a:prstGeom>
          <a:noFill/>
        </p:spPr>
      </p:pic>
      <p:sp>
        <p:nvSpPr>
          <p:cNvPr id="16" name="텍스트 상자 17">
            <a:extLst>
              <a:ext uri="{FF2B5EF4-FFF2-40B4-BE49-F238E27FC236}">
                <a16:creationId xmlns:a16="http://schemas.microsoft.com/office/drawing/2014/main" id="{DBDE9B96-59A5-4C27-B7FE-E3F20F5395FE}"/>
              </a:ext>
            </a:extLst>
          </p:cNvPr>
          <p:cNvSpPr txBox="1">
            <a:spLocks/>
          </p:cNvSpPr>
          <p:nvPr/>
        </p:nvSpPr>
        <p:spPr>
          <a:xfrm>
            <a:off x="8669090" y="3881982"/>
            <a:ext cx="79799" cy="262892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100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20" y="1025525"/>
            <a:ext cx="6602730" cy="4962525"/>
          </a:xfrm>
          <a:prstGeom prst="rect">
            <a:avLst/>
          </a:prstGeom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>
            <a:off x="3360420" y="5643245"/>
            <a:ext cx="5042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단기주차 </a:t>
            </a:r>
            <a:r>
              <a:rPr lang="en-US" altLang="ko-KR" sz="1800" dirty="0">
                <a:latin typeface="나눔스퀘어" charset="0"/>
                <a:ea typeface="나눔스퀘어" charset="0"/>
              </a:rPr>
              <a:t>                    </a:t>
            </a:r>
            <a:r>
              <a:rPr lang="ko-KR" sz="1800" dirty="0">
                <a:latin typeface="나눔스퀘어" charset="0"/>
                <a:ea typeface="나눔스퀘어" charset="0"/>
              </a:rPr>
              <a:t>장기주차</a:t>
            </a:r>
            <a:endParaRPr lang="en-US" altLang="ko-KR" sz="1800" dirty="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>
            <a:off x="382587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>
            <a:off x="619315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내놓기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2AFCB-EC32-44AB-9834-2791EC69F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검색</a:t>
            </a: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7A65819E-5840-415A-AEF0-3F965B8D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98" y="910346"/>
            <a:ext cx="7563803" cy="567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626F28-4860-4578-8E75-E7F8A8DDB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5" name="도형 11">
            <a:extLst>
              <a:ext uri="{FF2B5EF4-FFF2-40B4-BE49-F238E27FC236}">
                <a16:creationId xmlns:a16="http://schemas.microsoft.com/office/drawing/2014/main" id="{3B257F4E-A576-43A2-931F-AD2E2A6C0B32}"/>
              </a:ext>
            </a:extLst>
          </p:cNvPr>
          <p:cNvSpPr>
            <a:spLocks/>
          </p:cNvSpPr>
          <p:nvPr/>
        </p:nvSpPr>
        <p:spPr>
          <a:xfrm>
            <a:off x="4450309" y="1382322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98699563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105</Paragraphs>
  <Words>420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조현석</dc:creator>
  <cp:lastModifiedBy>Hong Jieun</cp:lastModifiedBy>
  <dc:title>PowerPoint 프레젠테이션</dc:title>
  <cp:version>9.102.73.43337</cp:version>
  <dcterms:modified xsi:type="dcterms:W3CDTF">2021-03-05T01:47:54Z</dcterms:modified>
</cp:coreProperties>
</file>